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1541214"/>
            <a:ext cx="12297178" cy="7453583"/>
            <a:chOff x="0" y="0"/>
            <a:chExt cx="16396237" cy="9938111"/>
          </a:xfrm>
        </p:grpSpPr>
        <p:sp>
          <p:nvSpPr>
            <p:cNvPr name="TextBox 4" id="4"/>
            <p:cNvSpPr txBox="true"/>
            <p:nvPr/>
          </p:nvSpPr>
          <p:spPr>
            <a:xfrm rot="0">
              <a:off x="0" y="-9525"/>
              <a:ext cx="5335435"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6396237" cy="5310496"/>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Dampak &amp;</a:t>
              </a:r>
            </a:p>
            <a:p>
              <a:pPr>
                <a:lnSpc>
                  <a:spcPts val="15400"/>
                </a:lnSpc>
              </a:pPr>
              <a:r>
                <a:rPr lang="en-US" sz="14000">
                  <a:solidFill>
                    <a:srgbClr val="FFFFFF"/>
                  </a:solidFill>
                  <a:latin typeface="Poppins Medium Bold"/>
                </a:rPr>
                <a:t>Ancaman AI</a:t>
              </a:r>
            </a:p>
          </p:txBody>
        </p:sp>
        <p:sp>
          <p:nvSpPr>
            <p:cNvPr name="TextBox 6" id="6"/>
            <p:cNvSpPr txBox="true"/>
            <p:nvPr/>
          </p:nvSpPr>
          <p:spPr>
            <a:xfrm rot="0">
              <a:off x="0" y="7996612"/>
              <a:ext cx="16396237" cy="1943192"/>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Ancaman dan dampak yang disebabkan oleh AI terhadap lapangan pekerjaan</a:t>
              </a:r>
            </a:p>
            <a:p>
              <a:pPr>
                <a:lnSpc>
                  <a:spcPts val="3919"/>
                </a:lnSpc>
              </a:pP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719705"/>
            <a:ext cx="8356924" cy="4780915"/>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Ancaman dan dampak yang disebabkan oleh kecerdasan buatan (Artificial Intelligence/AI) terhadap lapangan pekerjaan dapat menjadi perhatian serius dalam era perkembangan teknologi yang pesat. Berikut adalah beberapa ancaman dan dampak yang perlu dipahami:</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ANCAMAN</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95041" y="1519555"/>
            <a:ext cx="15897918" cy="5981066"/>
          </a:xfrm>
          <a:prstGeom prst="rect">
            <a:avLst/>
          </a:prstGeom>
        </p:spPr>
        <p:txBody>
          <a:bodyPr anchor="t" rtlCol="false" tIns="0" lIns="0" bIns="0" rIns="0">
            <a:spAutoFit/>
          </a:bodyPr>
          <a:lstStyle/>
          <a:p>
            <a:pPr>
              <a:lnSpc>
                <a:spcPts val="4759"/>
              </a:lnSpc>
            </a:pPr>
            <a:r>
              <a:rPr lang="en-US" sz="3399">
                <a:solidFill>
                  <a:srgbClr val="FFFFFF"/>
                </a:solidFill>
                <a:latin typeface="Nunito"/>
              </a:rPr>
              <a:t>1. Penggantian Pekerjaan Rutin: AI dan otomatisasi dapat menggantikan pekerjaan rutin yang dapat diotomatisasi, seperti tugas-tugas administratif, pengolahan data, dan pekerjaan manufaktur yang sederhana. Hal ini dapat menyebabkan penurunan permintaan untuk pekerjaan-pekerjaan semacam itu.</a:t>
            </a:r>
          </a:p>
          <a:p>
            <a:pPr>
              <a:lnSpc>
                <a:spcPts val="4759"/>
              </a:lnSpc>
            </a:pPr>
          </a:p>
          <a:p>
            <a:pPr>
              <a:lnSpc>
                <a:spcPts val="4759"/>
              </a:lnSpc>
            </a:pPr>
            <a:r>
              <a:rPr lang="en-US" sz="3399">
                <a:solidFill>
                  <a:srgbClr val="FFFFFF"/>
                </a:solidFill>
                <a:latin typeface="Nunito"/>
              </a:rPr>
              <a:t>2. Penggantian Profesi: AI juga dapat mengancam pekerjaan dalam beberapa profesi yang sebelumnya dianggap sulit digantikan oleh mesin. Misalnya, dalam sektor kesehatan, AI dapat membantu dalam diagnosis medis yang akurat, mengancam pekerjaan dokter di beberapa tingkat.</a:t>
            </a:r>
          </a:p>
          <a:p>
            <a:pP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1800225"/>
            <a:ext cx="13298943" cy="66865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Perubahan Model Bisnis: Penggunaan AI dan otomatisasi dalam bisnis dapat mengubah model bisnis dan struktur organisasi. Perusahaan mungkin cenderung mengandalkan teknologi daripada pekerja manusia dalam beberapa tugas, yang dapat menyebabkan perubahan dalam struktur pekerjaan dan tanggung jawab.</a:t>
            </a:r>
          </a:p>
          <a:p>
            <a:pPr algn="ctr">
              <a:lnSpc>
                <a:spcPts val="4079"/>
              </a:lnSpc>
            </a:pPr>
          </a:p>
          <a:p>
            <a:pPr algn="ctr">
              <a:lnSpc>
                <a:spcPts val="4079"/>
              </a:lnSpc>
            </a:pPr>
            <a:r>
              <a:rPr lang="en-US" sz="3399">
                <a:solidFill>
                  <a:srgbClr val="FFFFFF"/>
                </a:solidFill>
                <a:latin typeface="Nunito"/>
              </a:rPr>
              <a:t>4. Ketimpangan Keterampilan: Penggunaan AI memerlukan keterampilan teknis yang kompleks. Ini dapat meningkatkan ketimpangan keterampilan di pasar tenaga kerja, di mana pekerja dengan keterampilan yang relevan akan lebih dicari, sementara pekerja dengan keterampilan yang kurang relevan mungkin kesulitan untuk bersaing.</a:t>
            </a:r>
          </a:p>
          <a:p>
            <a:pPr algn="ctr">
              <a:lnSpc>
                <a:spcPts val="40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DAMPAK</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828925"/>
            <a:ext cx="11646135" cy="4629150"/>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1. Peningkatan Efisiensi: Penggunaan AI dapat meningkatkan efisiensi di berbagai sektor. Proses bisnis menjadi lebih cepat dan akurat, yang dapat meningkatkan produktivitas dan daya saing perusahaan.</a:t>
            </a:r>
          </a:p>
          <a:p>
            <a:pPr algn="ctr">
              <a:lnSpc>
                <a:spcPts val="4079"/>
              </a:lnSpc>
            </a:pPr>
          </a:p>
          <a:p>
            <a:pPr algn="ctr">
              <a:lnSpc>
                <a:spcPts val="4079"/>
              </a:lnSpc>
            </a:pPr>
            <a:r>
              <a:rPr lang="en-US" sz="3399">
                <a:solidFill>
                  <a:srgbClr val="FFFFFF"/>
                </a:solidFill>
                <a:latin typeface="Nunito"/>
              </a:rPr>
              <a:t>2. Peningkatan Inovasi: AI dapat mendorong inovasi dalam berbagai industri dengan memungkinkan analisis data yang lebih mendalam, identifikasi tren, dan pengembangan produk dan layanan baru.</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571750"/>
            <a:ext cx="13298943" cy="51435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Peningkatan Kualitas Pekerjaan: Beberapa pekerjaan dapat ditingkatkan kualitasnya dengan bantuan AI. Misalnya, dalam sektor kesehatan, AI dapat membantu diagnosis yang lebih akurat dan perawatan yang lebih personal.</a:t>
            </a:r>
          </a:p>
          <a:p>
            <a:pPr algn="ctr">
              <a:lnSpc>
                <a:spcPts val="4079"/>
              </a:lnSpc>
            </a:pPr>
          </a:p>
          <a:p>
            <a:pPr algn="ctr">
              <a:lnSpc>
                <a:spcPts val="4079"/>
              </a:lnSpc>
            </a:pPr>
            <a:r>
              <a:rPr lang="en-US" sz="3399">
                <a:solidFill>
                  <a:srgbClr val="FFFFFF"/>
                </a:solidFill>
                <a:latin typeface="Nunito"/>
              </a:rPr>
              <a:t>8. Penciptaan Pekerjaan Baru: Sementara AI dapat menggantikan pekerjaan tertentu, juga menciptakan peluang pekerjaan baru dalam pengembangan, pemeliharaan, dan pengoperasian teknologi AI itu sendiri.</a:t>
            </a:r>
          </a:p>
          <a:p>
            <a:pPr algn="ctr">
              <a:lnSpc>
                <a:spcPts val="4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062973"/>
            <a:ext cx="11646135" cy="66865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Dalam menghadapi perkembangan AI, pendekatan yang bijaksana adalah mempersiapkan diri untuk era yang semakin berkembang ini. Pendidikan dan pelatihan harus ditingkatkan untuk mengembangkan keterampilan yang relevan dengan teknologi AI. Selain itu, pemerintah dan organisasi harus bekerja sama untuk mengembangkan kebijakan dan program yang mendukung transisi pekerjaan dan melindungi pekerja yang mungkin terkena dampak negatif dari perubahan teknologi.</a:t>
            </a:r>
          </a:p>
          <a:p>
            <a:pPr algn="ctr">
              <a:lnSpc>
                <a:spcPts val="4079"/>
              </a:lnSpc>
            </a:pP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